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</p:sldMasterIdLst>
  <p:notesMasterIdLst>
    <p:notesMasterId r:id="rId22"/>
  </p:notesMasterIdLst>
  <p:sldIdLst>
    <p:sldId id="279" r:id="rId2"/>
    <p:sldId id="309" r:id="rId3"/>
    <p:sldId id="310" r:id="rId4"/>
    <p:sldId id="311" r:id="rId5"/>
    <p:sldId id="308" r:id="rId6"/>
    <p:sldId id="302" r:id="rId7"/>
    <p:sldId id="303" r:id="rId8"/>
    <p:sldId id="293" r:id="rId9"/>
    <p:sldId id="294" r:id="rId10"/>
    <p:sldId id="297" r:id="rId11"/>
    <p:sldId id="298" r:id="rId12"/>
    <p:sldId id="295" r:id="rId13"/>
    <p:sldId id="300" r:id="rId14"/>
    <p:sldId id="301" r:id="rId15"/>
    <p:sldId id="292" r:id="rId16"/>
    <p:sldId id="305" r:id="rId17"/>
    <p:sldId id="304" r:id="rId18"/>
    <p:sldId id="306" r:id="rId19"/>
    <p:sldId id="307" r:id="rId20"/>
    <p:sldId id="296" r:id="rId21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Kyoo Lee" initials="" lastIdx="5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FF3300"/>
    <a:srgbClr val="FFFF00"/>
    <a:srgbClr val="0000CC"/>
    <a:srgbClr val="99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napVertSplitter="1">
    <p:restoredLeft sz="15640" autoAdjust="0"/>
    <p:restoredTop sz="94581" autoAdjust="0"/>
  </p:normalViewPr>
  <p:slideViewPr>
    <p:cSldViewPr>
      <p:cViewPr>
        <p:scale>
          <a:sx n="100" d="100"/>
          <a:sy n="100" d="100"/>
        </p:scale>
        <p:origin x="-1632" y="43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notesMaster" Target="notesMasters/notesMaster1.xml"/><Relationship Id="rId23" Type="http://schemas.openxmlformats.org/officeDocument/2006/relationships/printerSettings" Target="printerSettings/printerSettings1.bin"/><Relationship Id="rId24" Type="http://schemas.openxmlformats.org/officeDocument/2006/relationships/commentAuthors" Target="commentAuthors.xml"/><Relationship Id="rId25" Type="http://schemas.openxmlformats.org/officeDocument/2006/relationships/presProps" Target="presProps.xml"/><Relationship Id="rId26" Type="http://schemas.openxmlformats.org/officeDocument/2006/relationships/viewProps" Target="viewProps.xml"/><Relationship Id="rId27" Type="http://schemas.openxmlformats.org/officeDocument/2006/relationships/theme" Target="theme/theme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0"/>
            </a:lvl1pPr>
          </a:lstStyle>
          <a:p>
            <a:endParaRPr lang="en-US"/>
          </a:p>
        </p:txBody>
      </p:sp>
      <p:sp>
        <p:nvSpPr>
          <p:cNvPr id="6553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/>
            </a:lvl1pPr>
          </a:lstStyle>
          <a:p>
            <a:endParaRPr lang="en-US"/>
          </a:p>
        </p:txBody>
      </p:sp>
      <p:sp>
        <p:nvSpPr>
          <p:cNvPr id="655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6554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6554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0"/>
            </a:lvl1pPr>
          </a:lstStyle>
          <a:p>
            <a:endParaRPr lang="en-US"/>
          </a:p>
        </p:txBody>
      </p:sp>
      <p:sp>
        <p:nvSpPr>
          <p:cNvPr id="6554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/>
            </a:lvl1pPr>
          </a:lstStyle>
          <a:p>
            <a:fld id="{2FFDC385-8DFC-4949-8FC0-2ED9153CF97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703949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Chris Jordan, Cell Phones #2,</a:t>
            </a:r>
            <a:r>
              <a:rPr lang="en-US" baseline="0" dirty="0" smtClean="0"/>
              <a:t> 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Atlanta 2005,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Intolerable Beauty: Portraits of American Mass Consumption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FDC385-8DFC-4949-8FC0-2ED9153CF97E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635DEE9-0655-46CC-923A-95E35014BC30}" type="slidenum">
              <a:rPr lang="en-US"/>
              <a:pPr/>
              <a:t>15</a:t>
            </a:fld>
            <a:endParaRPr lang="en-US"/>
          </a:p>
        </p:txBody>
      </p:sp>
      <p:sp>
        <p:nvSpPr>
          <p:cNvPr id="66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7E846D2-2220-40FD-9FA9-B6F9E52E9CF6}" type="slidenum">
              <a:rPr lang="en-US"/>
              <a:pPr/>
              <a:t>20</a:t>
            </a:fld>
            <a:endParaRPr lang="en-US"/>
          </a:p>
        </p:txBody>
      </p:sp>
      <p:sp>
        <p:nvSpPr>
          <p:cNvPr id="72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Radish</a:t>
            </a:r>
            <a:r>
              <a:rPr lang="en-US" baseline="0" dirty="0" smtClean="0"/>
              <a:t> Greens| </a:t>
            </a:r>
            <a:r>
              <a:rPr lang="ko-KR" altLang="en-US" baseline="0" dirty="0" smtClean="0"/>
              <a:t>시래기 된장국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FDC385-8DFC-4949-8FC0-2ED9153CF97E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02659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Radish</a:t>
            </a:r>
            <a:r>
              <a:rPr lang="en-US" baseline="0" dirty="0" smtClean="0"/>
              <a:t> Greens| </a:t>
            </a:r>
            <a:r>
              <a:rPr lang="ko-KR" altLang="en-US" baseline="0" dirty="0" smtClean="0"/>
              <a:t>시래기 된장국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FDC385-8DFC-4949-8FC0-2ED9153CF97E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02659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7E846D2-2220-40FD-9FA9-B6F9E52E9CF6}" type="slidenum">
              <a:rPr lang="en-US"/>
              <a:pPr/>
              <a:t>5</a:t>
            </a:fld>
            <a:endParaRPr lang="en-US"/>
          </a:p>
        </p:txBody>
      </p:sp>
      <p:sp>
        <p:nvSpPr>
          <p:cNvPr id="72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Chris Jordan, Glass, Seattle 2004, 44x56”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FDC385-8DFC-4949-8FC0-2ED9153CF97E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51876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Chris Jordan, Glass, Seattle 2004, 44x56”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FDC385-8DFC-4949-8FC0-2ED9153CF97E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51876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Chris Jordan, Glass, Seattle 2004, 44x56”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FDC385-8DFC-4949-8FC0-2ED9153CF97E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51876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Moon </a:t>
            </a:r>
            <a:r>
              <a:rPr lang="en-US" dirty="0" err="1" smtClean="0"/>
              <a:t>Kyungwon</a:t>
            </a:r>
            <a:r>
              <a:rPr lang="en-US" dirty="0" smtClean="0"/>
              <a:t> &amp; </a:t>
            </a:r>
            <a:r>
              <a:rPr lang="en-US" dirty="0" err="1" smtClean="0"/>
              <a:t>Jeon</a:t>
            </a:r>
            <a:r>
              <a:rPr lang="en-US" dirty="0" smtClean="0"/>
              <a:t> </a:t>
            </a:r>
            <a:r>
              <a:rPr lang="en-US" dirty="0" err="1" smtClean="0"/>
              <a:t>Joonho</a:t>
            </a:r>
            <a:r>
              <a:rPr lang="en-US" dirty="0" smtClean="0"/>
              <a:t>,</a:t>
            </a:r>
            <a:r>
              <a:rPr lang="en-US" baseline="0" dirty="0" smtClean="0"/>
              <a:t> 2015, </a:t>
            </a:r>
            <a:r>
              <a:rPr lang="en-US" dirty="0" smtClean="0"/>
              <a:t>The Ways of Folding Space &amp; Flying’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FDC385-8DFC-4949-8FC0-2ED9153CF97E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94423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7E846D2-2220-40FD-9FA9-B6F9E52E9CF6}" type="slidenum">
              <a:rPr lang="en-US"/>
              <a:pPr/>
              <a:t>12</a:t>
            </a:fld>
            <a:endParaRPr lang="en-US"/>
          </a:p>
        </p:txBody>
      </p:sp>
      <p:sp>
        <p:nvSpPr>
          <p:cNvPr id="72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D5FEA-4CE5-46CE-9F47-88C948EF295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A6D6A-BE96-4127-ACFF-D576B4A420C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2A521-0FEE-4BF2-BFAC-DDB1B41E137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C2F9F-A0FE-498C-BE2C-00FBE8B554F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ECD57A-6BF3-45AD-B45A-D0356852EE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F0A5FF-FE15-4DED-B23F-D20D07D63A6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72247-325B-4CDD-8170-B86A0660ADC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C6394-AA28-436B-95E2-1039C37BD91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7D161-EDFC-4B1F-9BDE-5FA38151FFD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EE3D0-278E-4A0F-83B1-E1A9C83262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B9225-769F-453A-8361-9EDAB40B9BE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608DAB-23EE-4388-AA54-F8B13EFEE4EC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3230562"/>
          </a:xfrm>
        </p:spPr>
        <p:txBody>
          <a:bodyPr>
            <a:normAutofit fontScale="90000"/>
          </a:bodyPr>
          <a:lstStyle/>
          <a:p>
            <a:pPr algn="l"/>
            <a:r>
              <a:rPr lang="en-US" sz="3600" b="1" dirty="0" smtClean="0">
                <a:latin typeface="Copperplate Gothic Bold" pitchFamily="34" charset="0"/>
              </a:rPr>
              <a:t/>
            </a:r>
            <a:br>
              <a:rPr lang="en-US" sz="3600" b="1" dirty="0" smtClean="0">
                <a:latin typeface="Copperplate Gothic Bold" pitchFamily="34" charset="0"/>
              </a:rPr>
            </a:br>
            <a:r>
              <a:rPr lang="en-US" sz="3600" b="1" dirty="0" smtClean="0">
                <a:latin typeface="Copperplate Gothic Bold" pitchFamily="34" charset="0"/>
              </a:rPr>
              <a:t/>
            </a:r>
            <a:br>
              <a:rPr lang="en-US" sz="3600" b="1" dirty="0" smtClean="0">
                <a:latin typeface="Copperplate Gothic Bold" pitchFamily="34" charset="0"/>
              </a:rPr>
            </a:br>
            <a:r>
              <a:rPr lang="en-US" sz="3600" b="1" dirty="0">
                <a:latin typeface="Copperplate Gothic Bold" pitchFamily="34" charset="0"/>
              </a:rPr>
              <a:t/>
            </a:r>
            <a:br>
              <a:rPr lang="en-US" sz="3600" b="1" dirty="0">
                <a:latin typeface="Copperplate Gothic Bold" pitchFamily="34" charset="0"/>
              </a:rPr>
            </a:br>
            <a:r>
              <a:rPr lang="en-US" sz="3600" b="1" dirty="0" smtClean="0">
                <a:latin typeface="Copperplate Gothic Bold" pitchFamily="34" charset="0"/>
              </a:rPr>
              <a:t/>
            </a:r>
            <a:br>
              <a:rPr lang="en-US" sz="3600" b="1" dirty="0" smtClean="0">
                <a:latin typeface="Copperplate Gothic Bold" pitchFamily="34" charset="0"/>
              </a:rPr>
            </a:br>
            <a:r>
              <a:rPr lang="en-US" sz="3600" b="1" dirty="0">
                <a:latin typeface="Copperplate Gothic Bold" pitchFamily="34" charset="0"/>
              </a:rPr>
              <a:t/>
            </a:r>
            <a:br>
              <a:rPr lang="en-US" sz="3600" b="1" dirty="0">
                <a:latin typeface="Copperplate Gothic Bold" pitchFamily="34" charset="0"/>
              </a:rPr>
            </a:br>
            <a:r>
              <a:rPr lang="en-US" sz="3600" b="1" dirty="0" smtClean="0">
                <a:latin typeface="Copperplate Gothic Bold" pitchFamily="34" charset="0"/>
              </a:rPr>
              <a:t>All that culture: </a:t>
            </a:r>
            <a:br>
              <a:rPr lang="en-US" sz="3600" b="1" dirty="0" smtClean="0">
                <a:latin typeface="Copperplate Gothic Bold" pitchFamily="34" charset="0"/>
              </a:rPr>
            </a:br>
            <a:r>
              <a:rPr lang="en-US" sz="3600" b="1" dirty="0" smtClean="0">
                <a:latin typeface="Copperplate Gothic Bold" pitchFamily="34" charset="0"/>
              </a:rPr>
              <a:t/>
            </a:r>
            <a:br>
              <a:rPr lang="en-US" sz="3600" b="1" dirty="0" smtClean="0">
                <a:latin typeface="Copperplate Gothic Bold" pitchFamily="34" charset="0"/>
              </a:rPr>
            </a:br>
            <a:r>
              <a:rPr lang="en-GB" sz="2700" b="1" dirty="0" smtClean="0">
                <a:latin typeface="Copperplate Gothic Bold"/>
                <a:cs typeface="Copperplate Gothic Bold"/>
              </a:rPr>
              <a:t>Of civilizational </a:t>
            </a:r>
            <a:br>
              <a:rPr lang="en-GB" sz="2700" b="1" dirty="0" smtClean="0">
                <a:latin typeface="Copperplate Gothic Bold"/>
                <a:cs typeface="Copperplate Gothic Bold"/>
              </a:rPr>
            </a:br>
            <a:r>
              <a:rPr lang="en-GB" sz="2700" b="1" dirty="0" smtClean="0">
                <a:latin typeface="Copperplate Gothic Bold"/>
                <a:cs typeface="Copperplate Gothic Bold"/>
              </a:rPr>
              <a:t>garbage/shortage and</a:t>
            </a:r>
            <a:br>
              <a:rPr lang="en-GB" sz="2700" b="1" dirty="0" smtClean="0">
                <a:latin typeface="Copperplate Gothic Bold"/>
                <a:cs typeface="Copperplate Gothic Bold"/>
              </a:rPr>
            </a:br>
            <a:r>
              <a:rPr lang="en-GB" sz="2700" b="1" dirty="0" smtClean="0">
                <a:latin typeface="Copperplate Gothic Bold"/>
                <a:cs typeface="Copperplate Gothic Bold"/>
              </a:rPr>
              <a:t>Process-relational Thinking</a:t>
            </a:r>
            <a:r>
              <a:rPr lang="en-US" sz="2700" dirty="0" smtClean="0">
                <a:latin typeface="Copperplate Gothic Bold"/>
                <a:cs typeface="Copperplate Gothic Bold"/>
              </a:rPr>
              <a:t/>
            </a:r>
            <a:br>
              <a:rPr lang="en-US" sz="2700" dirty="0" smtClean="0">
                <a:latin typeface="Copperplate Gothic Bold"/>
                <a:cs typeface="Copperplate Gothic Bold"/>
              </a:rPr>
            </a:br>
            <a:r>
              <a:rPr lang="en-US" sz="3600" b="1" dirty="0" smtClean="0">
                <a:latin typeface="Copperplate Gothic Bold"/>
                <a:cs typeface="Copperplate Gothic Bold"/>
              </a:rPr>
              <a:t/>
            </a:r>
            <a:br>
              <a:rPr lang="en-US" sz="3600" b="1" dirty="0" smtClean="0">
                <a:latin typeface="Copperplate Gothic Bold"/>
                <a:cs typeface="Copperplate Gothic Bold"/>
              </a:rPr>
            </a:br>
            <a:r>
              <a:rPr lang="en-US" sz="3600" b="1" dirty="0" smtClean="0">
                <a:latin typeface="Copperplate Gothic Bold"/>
                <a:cs typeface="Copperplate Gothic Bold"/>
              </a:rPr>
              <a:t/>
            </a:r>
            <a:br>
              <a:rPr lang="en-US" sz="3600" b="1" dirty="0" smtClean="0">
                <a:latin typeface="Copperplate Gothic Bold"/>
                <a:cs typeface="Copperplate Gothic Bold"/>
              </a:rPr>
            </a:br>
            <a:r>
              <a:rPr lang="en-US" sz="3600" b="1" dirty="0">
                <a:latin typeface="Copperplate Gothic Bold" pitchFamily="34" charset="0"/>
              </a:rPr>
              <a:t/>
            </a:r>
            <a:br>
              <a:rPr lang="en-US" sz="3600" b="1" dirty="0">
                <a:latin typeface="Copperplate Gothic Bold" pitchFamily="34" charset="0"/>
              </a:rPr>
            </a:br>
            <a:r>
              <a:rPr lang="en-US" sz="3600" b="1" dirty="0" smtClean="0">
                <a:latin typeface="Copperplate Gothic Bold" pitchFamily="34" charset="0"/>
              </a:rPr>
              <a:t> </a:t>
            </a:r>
            <a:r>
              <a:rPr lang="en-US" sz="3600" b="1" dirty="0">
                <a:latin typeface="Copperplate Gothic Bold" pitchFamily="34" charset="0"/>
              </a:rPr>
              <a:t/>
            </a:r>
            <a:br>
              <a:rPr lang="en-US" sz="3600" b="1" dirty="0">
                <a:latin typeface="Copperplate Gothic Bold" pitchFamily="34" charset="0"/>
              </a:rPr>
            </a:br>
            <a:endParaRPr lang="en-US" sz="2400" dirty="0">
              <a:latin typeface="Copperplate Gothic Bold" pitchFamily="34" charset="0"/>
            </a:endParaRPr>
          </a:p>
        </p:txBody>
      </p:sp>
      <p:sp>
        <p:nvSpPr>
          <p:cNvPr id="63491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4419600"/>
            <a:ext cx="4038600" cy="167640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400" dirty="0" smtClean="0">
                <a:latin typeface="Copperplate Gothic Bold" pitchFamily="34" charset="0"/>
              </a:rPr>
              <a:t>Kyoo lee </a:t>
            </a:r>
          </a:p>
          <a:p>
            <a:pPr marL="0" indent="0">
              <a:buNone/>
            </a:pPr>
            <a:r>
              <a:rPr lang="en-US" altLang="zh-CN" sz="2400" dirty="0" smtClean="0">
                <a:latin typeface="Copperplate Gothic Bold" pitchFamily="34" charset="0"/>
                <a:ea typeface="SimSun" pitchFamily="2" charset="-122"/>
              </a:rPr>
              <a:t>(The City University </a:t>
            </a:r>
          </a:p>
          <a:p>
            <a:pPr marL="0" indent="0">
              <a:buNone/>
            </a:pPr>
            <a:r>
              <a:rPr lang="en-US" altLang="zh-CN" sz="2400" dirty="0" smtClean="0">
                <a:latin typeface="Copperplate Gothic Bold" pitchFamily="34" charset="0"/>
                <a:ea typeface="SimSun" pitchFamily="2" charset="-122"/>
              </a:rPr>
              <a:t>of New York)</a:t>
            </a:r>
          </a:p>
          <a:p>
            <a:pPr marL="0" indent="0">
              <a:buNone/>
            </a:pPr>
            <a:r>
              <a:rPr lang="en-US" sz="2400" dirty="0" smtClean="0">
                <a:latin typeface="Copperplate Gothic Bold" pitchFamily="34" charset="0"/>
              </a:rPr>
              <a:t>with </a:t>
            </a:r>
            <a:r>
              <a:rPr lang="en-US" sz="2400" dirty="0">
                <a:latin typeface="Copperplate Gothic Bold" pitchFamily="34" charset="0"/>
              </a:rPr>
              <a:t>Song </a:t>
            </a:r>
            <a:r>
              <a:rPr lang="en-US" sz="2400" dirty="0" err="1">
                <a:latin typeface="Copperplate Gothic Bold" pitchFamily="34" charset="0"/>
              </a:rPr>
              <a:t>Tian</a:t>
            </a:r>
            <a:endParaRPr lang="en-US" sz="2400" dirty="0">
              <a:latin typeface="Copperplate Gothic Bold" pitchFamily="34" charset="0"/>
            </a:endParaRPr>
          </a:p>
          <a:p>
            <a:pPr marL="0" indent="0">
              <a:buNone/>
            </a:pPr>
            <a:endParaRPr lang="en-US" altLang="zh-CN" sz="2400" i="1" dirty="0">
              <a:latin typeface="Copperplate Gothic Bold" pitchFamily="34" charset="0"/>
              <a:ea typeface="SimSun" pitchFamily="2" charset="-122"/>
            </a:endParaRPr>
          </a:p>
          <a:p>
            <a:endParaRPr lang="en-US" sz="2400" dirty="0" smtClean="0">
              <a:latin typeface="Copperplate Gothic Bold" pitchFamily="34" charset="0"/>
            </a:endParaRPr>
          </a:p>
          <a:p>
            <a:endParaRPr lang="en-US" sz="2400" dirty="0" smtClean="0">
              <a:latin typeface="Copperplate Gothic Bold" pitchFamily="34" charset="0"/>
            </a:endParaRPr>
          </a:p>
          <a:p>
            <a:endParaRPr lang="en-US" sz="2400" dirty="0">
              <a:latin typeface="Copperplate Gothic Bold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4533899" y="2171705"/>
            <a:ext cx="5105401" cy="2743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090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65833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090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76900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09600" y="457200"/>
            <a:ext cx="7772400" cy="1736725"/>
          </a:xfrm>
        </p:spPr>
        <p:txBody>
          <a:bodyPr/>
          <a:lstStyle/>
          <a:p>
            <a:pPr marL="1371600" indent="-1371600"/>
            <a:r>
              <a:rPr lang="en-US" sz="3600" dirty="0" smtClean="0">
                <a:latin typeface="Copperplate Gothic Bold" pitchFamily="34" charset="0"/>
              </a:rPr>
              <a:t>A Trash Talk</a:t>
            </a:r>
            <a:endParaRPr lang="en-US" sz="4400" dirty="0">
              <a:latin typeface="Copperplate Gothic Bold" pitchFamily="34" charset="0"/>
            </a:endParaRPr>
          </a:p>
        </p:txBody>
      </p:sp>
      <p:sp>
        <p:nvSpPr>
          <p:cNvPr id="7168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066800" y="2667000"/>
            <a:ext cx="7391400" cy="2286000"/>
          </a:xfrm>
        </p:spPr>
        <p:txBody>
          <a:bodyPr/>
          <a:lstStyle/>
          <a:p>
            <a:pPr marL="609600" indent="-609600"/>
            <a:endParaRPr lang="en-US" sz="1800" dirty="0">
              <a:latin typeface="Copperplate Gothic Bold" pitchFamily="34" charset="0"/>
            </a:endParaRPr>
          </a:p>
          <a:p>
            <a:r>
              <a:rPr lang="en-US" sz="2000" b="1" dirty="0">
                <a:solidFill>
                  <a:schemeClr val="tx1">
                    <a:lumMod val="50000"/>
                  </a:schemeClr>
                </a:solidFill>
                <a:latin typeface="Copperplate Gothic Bold"/>
                <a:cs typeface="Copperplate Gothic Bold"/>
              </a:rPr>
              <a:t>One is not born trash but becomes one.</a:t>
            </a:r>
            <a:endParaRPr lang="en-US" sz="2000" dirty="0">
              <a:solidFill>
                <a:schemeClr val="tx1">
                  <a:lumMod val="50000"/>
                </a:schemeClr>
              </a:solidFill>
              <a:latin typeface="Copperplate Gothic Bold"/>
              <a:cs typeface="Copperplate Gothic Bold"/>
            </a:endParaRPr>
          </a:p>
          <a:p>
            <a:r>
              <a:rPr lang="en-US" sz="2000" b="1" dirty="0">
                <a:latin typeface="Copperplate Gothic Bold"/>
                <a:cs typeface="Copperplate Gothic Bold"/>
              </a:rPr>
              <a:t>You can step onto the same trash twice.</a:t>
            </a:r>
            <a:endParaRPr lang="en-US" sz="2000" dirty="0">
              <a:latin typeface="Copperplate Gothic Bold"/>
              <a:cs typeface="Copperplate Gothic Bold"/>
            </a:endParaRPr>
          </a:p>
          <a:p>
            <a:pPr marL="609600" indent="-609600"/>
            <a:endParaRPr lang="en-US" sz="1800" dirty="0">
              <a:latin typeface="Copperplate Gothic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8522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0900"/>
            <a:ext cx="9144000" cy="5140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1753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0900"/>
            <a:ext cx="9144000" cy="5140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2154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7100" y="0"/>
            <a:ext cx="727325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15415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00" y="889000"/>
            <a:ext cx="8001000" cy="5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07754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738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1900" y="1206500"/>
            <a:ext cx="6667500" cy="444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51735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4958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5800" y="1143000"/>
            <a:ext cx="4648200" cy="444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77278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057400"/>
            <a:ext cx="4937760" cy="3703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3232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09600" y="457200"/>
            <a:ext cx="7772400" cy="1736725"/>
          </a:xfrm>
        </p:spPr>
        <p:txBody>
          <a:bodyPr/>
          <a:lstStyle/>
          <a:p>
            <a:pPr marL="1371600" indent="-1371600"/>
            <a:r>
              <a:rPr lang="en-US" sz="3600" dirty="0" smtClean="0">
                <a:latin typeface="Copperplate Gothic Bold" pitchFamily="34" charset="0"/>
              </a:rPr>
              <a:t>A Trash Talk</a:t>
            </a:r>
            <a:endParaRPr lang="en-US" sz="4400" dirty="0">
              <a:latin typeface="Copperplate Gothic Bold" pitchFamily="34" charset="0"/>
            </a:endParaRPr>
          </a:p>
        </p:txBody>
      </p:sp>
      <p:sp>
        <p:nvSpPr>
          <p:cNvPr id="7168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066800" y="2667000"/>
            <a:ext cx="7391400" cy="2286000"/>
          </a:xfrm>
        </p:spPr>
        <p:txBody>
          <a:bodyPr/>
          <a:lstStyle/>
          <a:p>
            <a:pPr marL="609600" indent="-609600"/>
            <a:endParaRPr lang="en-US" sz="1800" dirty="0">
              <a:latin typeface="Copperplate Gothic Bold" pitchFamily="34" charset="0"/>
            </a:endParaRPr>
          </a:p>
          <a:p>
            <a:r>
              <a:rPr lang="en-US" sz="2000" b="1" dirty="0">
                <a:solidFill>
                  <a:srgbClr val="7F7F7F"/>
                </a:solidFill>
                <a:latin typeface="Copperplate Gothic Bold"/>
                <a:cs typeface="Copperplate Gothic Bold"/>
              </a:rPr>
              <a:t>One is not born trash but becomes one.</a:t>
            </a:r>
            <a:endParaRPr lang="en-US" sz="2000" dirty="0">
              <a:solidFill>
                <a:srgbClr val="7F7F7F"/>
              </a:solidFill>
              <a:latin typeface="Copperplate Gothic Bold"/>
              <a:cs typeface="Copperplate Gothic Bold"/>
            </a:endParaRPr>
          </a:p>
          <a:p>
            <a:r>
              <a:rPr lang="en-US" sz="2000" b="1" dirty="0">
                <a:solidFill>
                  <a:srgbClr val="7F7F7F"/>
                </a:solidFill>
                <a:latin typeface="Copperplate Gothic Bold"/>
                <a:cs typeface="Copperplate Gothic Bold"/>
              </a:rPr>
              <a:t>You can step onto the same trash twice.</a:t>
            </a:r>
            <a:endParaRPr lang="en-US" sz="2000" dirty="0">
              <a:solidFill>
                <a:srgbClr val="7F7F7F"/>
              </a:solidFill>
              <a:latin typeface="Copperplate Gothic Bold"/>
              <a:cs typeface="Copperplate Gothic Bold"/>
            </a:endParaRPr>
          </a:p>
          <a:p>
            <a:r>
              <a:rPr lang="en-US" sz="2000" b="1" dirty="0">
                <a:latin typeface="Copperplate Gothic Bold"/>
                <a:cs typeface="Copperplate Gothic Bold"/>
              </a:rPr>
              <a:t>Treat your trash as </a:t>
            </a:r>
            <a:r>
              <a:rPr lang="en-US" sz="2000" b="1" dirty="0" smtClean="0">
                <a:latin typeface="Copperplate Gothic Bold"/>
                <a:cs typeface="Copperplate Gothic Bold"/>
              </a:rPr>
              <a:t>you’d </a:t>
            </a:r>
            <a:r>
              <a:rPr lang="en-US" sz="2000" b="1" dirty="0">
                <a:latin typeface="Copperplate Gothic Bold"/>
                <a:cs typeface="Copperplate Gothic Bold"/>
              </a:rPr>
              <a:t>trash yourself.</a:t>
            </a:r>
            <a:endParaRPr lang="en-US" sz="2000" dirty="0">
              <a:latin typeface="Copperplate Gothic Bold"/>
              <a:cs typeface="Copperplate Gothic Bold"/>
            </a:endParaRPr>
          </a:p>
          <a:p>
            <a:pPr marL="609600" indent="-609600"/>
            <a:endParaRPr lang="en-US" sz="1800" dirty="0">
              <a:latin typeface="Copperplate Gothic Bold" pitchFamily="34" charset="0"/>
            </a:endParaRPr>
          </a:p>
          <a:p>
            <a:pPr marL="609600" indent="-609600"/>
            <a:endParaRPr lang="en-US" sz="1800" dirty="0">
              <a:latin typeface="Copperplate Gothic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41599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057400"/>
            <a:ext cx="4937760" cy="370332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2057400"/>
            <a:ext cx="4572000" cy="3431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649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152400"/>
            <a:ext cx="4762500" cy="648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30960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09600" y="457200"/>
            <a:ext cx="7772400" cy="1736725"/>
          </a:xfrm>
        </p:spPr>
        <p:txBody>
          <a:bodyPr/>
          <a:lstStyle/>
          <a:p>
            <a:pPr marL="1371600" indent="-1371600"/>
            <a:r>
              <a:rPr lang="en-US" sz="3600" dirty="0" smtClean="0">
                <a:latin typeface="Copperplate Gothic Bold" pitchFamily="34" charset="0"/>
              </a:rPr>
              <a:t>A Trash Talk</a:t>
            </a:r>
            <a:endParaRPr lang="en-US" sz="4400" dirty="0">
              <a:latin typeface="Copperplate Gothic Bold" pitchFamily="34" charset="0"/>
            </a:endParaRPr>
          </a:p>
        </p:txBody>
      </p:sp>
      <p:sp>
        <p:nvSpPr>
          <p:cNvPr id="7168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066800" y="2667000"/>
            <a:ext cx="7391400" cy="2286000"/>
          </a:xfrm>
        </p:spPr>
        <p:txBody>
          <a:bodyPr/>
          <a:lstStyle/>
          <a:p>
            <a:pPr marL="609600" indent="-609600"/>
            <a:endParaRPr lang="en-US" sz="1800" dirty="0">
              <a:latin typeface="Copperplate Gothic Bold" pitchFamily="34" charset="0"/>
            </a:endParaRPr>
          </a:p>
          <a:p>
            <a:r>
              <a:rPr lang="en-US" sz="2000" b="1" dirty="0">
                <a:latin typeface="Copperplate Gothic Bold"/>
                <a:cs typeface="Copperplate Gothic Bold"/>
              </a:rPr>
              <a:t>One is not born trash but becomes one.</a:t>
            </a:r>
            <a:endParaRPr lang="en-US" sz="2000" dirty="0">
              <a:latin typeface="Copperplate Gothic Bold"/>
              <a:cs typeface="Copperplate Gothic Bold"/>
            </a:endParaRPr>
          </a:p>
          <a:p>
            <a:pPr marL="609600" indent="-609600"/>
            <a:endParaRPr lang="en-US" sz="1800" dirty="0">
              <a:latin typeface="Copperplate Gothic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45679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2200" y="0"/>
            <a:ext cx="440745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0042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9000" y="0"/>
            <a:ext cx="48092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06515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200" y="0"/>
            <a:ext cx="87134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3507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5090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4722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513</TotalTime>
  <Words>161</Words>
  <Application>Microsoft Macintosh PowerPoint</Application>
  <PresentationFormat>On-screen Show (4:3)</PresentationFormat>
  <Paragraphs>37</Paragraphs>
  <Slides>20</Slides>
  <Notes>11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Office Theme</vt:lpstr>
      <vt:lpstr>     All that culture:   Of civilizational  garbage/shortage and Process-relational Thinking      </vt:lpstr>
      <vt:lpstr>PowerPoint Presentation</vt:lpstr>
      <vt:lpstr>PowerPoint Presentation</vt:lpstr>
      <vt:lpstr>PowerPoint Presentation</vt:lpstr>
      <vt:lpstr>A Trash Talk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 Trash Talk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 Trash Talk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Desiderius Erasmus</dc:title>
  <dc:creator>Kyoo Lee</dc:creator>
  <cp:lastModifiedBy>Kyoo Lee</cp:lastModifiedBy>
  <cp:revision>140</cp:revision>
  <dcterms:created xsi:type="dcterms:W3CDTF">2005-03-01T07:25:50Z</dcterms:created>
  <dcterms:modified xsi:type="dcterms:W3CDTF">2015-10-23T08:01:10Z</dcterms:modified>
</cp:coreProperties>
</file>